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2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8ED1-F608-4AA7-9383-2B384F1B7FB2}" type="datetimeFigureOut">
              <a:rPr lang="en-US" smtClean="0"/>
              <a:pPr/>
              <a:t>7/2/2019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144BB-EA0B-453C-B888-966647853E7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6900" y="2747963"/>
            <a:ext cx="54102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00263"/>
          </a:xfrm>
        </p:spPr>
        <p:txBody>
          <a:bodyPr/>
          <a:lstStyle/>
          <a:p>
            <a:r>
              <a:rPr lang="en-IN" dirty="0" smtClean="0"/>
              <a:t>Comparing two objects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264320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IN" dirty="0" smtClean="0"/>
              <a:t>Which is longer?</a:t>
            </a:r>
          </a:p>
          <a:p>
            <a:pPr algn="l"/>
            <a:endParaRPr lang="en-IN" dirty="0"/>
          </a:p>
          <a:p>
            <a:pPr algn="l"/>
            <a:endParaRPr lang="en-IN" dirty="0" smtClean="0"/>
          </a:p>
          <a:p>
            <a:pPr algn="l"/>
            <a:endParaRPr lang="en-IN" dirty="0" smtClean="0"/>
          </a:p>
          <a:p>
            <a:r>
              <a:rPr lang="en-IN" dirty="0" smtClean="0"/>
              <a:t>                               Which is shorter?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000372"/>
            <a:ext cx="39814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071678"/>
            <a:ext cx="378621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429000"/>
            <a:ext cx="45005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857232"/>
            <a:ext cx="792961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4857760"/>
            <a:ext cx="3857651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685800" y="1214422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Comparing three or more object objects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" y="3000372"/>
            <a:ext cx="805815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64865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8429652" cy="243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72008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Comparing two objects</vt:lpstr>
      <vt:lpstr>Slide 3</vt:lpstr>
      <vt:lpstr>Comparing three or more object objects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sns</cp:lastModifiedBy>
  <cp:revision>6</cp:revision>
  <dcterms:created xsi:type="dcterms:W3CDTF">2019-06-19T16:24:58Z</dcterms:created>
  <dcterms:modified xsi:type="dcterms:W3CDTF">2019-07-02T22:52:57Z</dcterms:modified>
</cp:coreProperties>
</file>